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0"/>
  </p:notesMasterIdLst>
  <p:handoutMasterIdLst>
    <p:handoutMasterId r:id="rId71"/>
  </p:handoutMasterIdLst>
  <p:sldIdLst>
    <p:sldId id="331" r:id="rId2"/>
    <p:sldId id="447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403" r:id="rId14"/>
    <p:sldId id="404" r:id="rId15"/>
    <p:sldId id="342" r:id="rId16"/>
    <p:sldId id="343" r:id="rId17"/>
    <p:sldId id="348" r:id="rId18"/>
    <p:sldId id="399" r:id="rId19"/>
    <p:sldId id="349" r:id="rId20"/>
    <p:sldId id="350" r:id="rId21"/>
    <p:sldId id="351" r:id="rId22"/>
    <p:sldId id="352" r:id="rId23"/>
    <p:sldId id="353" r:id="rId24"/>
    <p:sldId id="360" r:id="rId25"/>
    <p:sldId id="361" r:id="rId26"/>
    <p:sldId id="362" r:id="rId27"/>
    <p:sldId id="363" r:id="rId28"/>
    <p:sldId id="419" r:id="rId29"/>
    <p:sldId id="365" r:id="rId30"/>
    <p:sldId id="366" r:id="rId31"/>
    <p:sldId id="367" r:id="rId32"/>
    <p:sldId id="400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401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395" r:id="rId6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6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1568" y="16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8AAFB-3BBC-0ADE-3FEF-713179F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Left 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DC2CA-BFA4-F54C-868D-858EEE352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哲学家进餐问题的其他解法</a:t>
            </a:r>
            <a:endParaRPr lang="en-US" altLang="zh-CN" sz="2400" dirty="0"/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为防止死锁发生，可对哲学家进程施加一些限制条件，比如至多允许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名哲学家同时进餐；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仅当一名哲学家左右两边的筷子都可用时，才允许他抓起筷子；对哲学家顺序编号，要求奇数号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哲学家先拿左边的筷子，然后拿右边的筷子，而偶数号哲学家刚好相反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C141F4-5F7D-73BF-05BA-1702926C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"/>
          <a:stretch/>
        </p:blipFill>
        <p:spPr>
          <a:xfrm>
            <a:off x="698500" y="3548743"/>
            <a:ext cx="7772400" cy="30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6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12845</TotalTime>
  <Words>3931</Words>
  <Application>Microsoft Macintosh PowerPoint</Application>
  <PresentationFormat>全屏显示(4:3)</PresentationFormat>
  <Paragraphs>492</Paragraphs>
  <Slides>68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Left Questions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junjiehuang</cp:lastModifiedBy>
  <cp:revision>349</cp:revision>
  <cp:lastPrinted>2013-09-30T19:34:56Z</cp:lastPrinted>
  <dcterms:created xsi:type="dcterms:W3CDTF">2011-01-13T23:43:38Z</dcterms:created>
  <dcterms:modified xsi:type="dcterms:W3CDTF">2024-11-07T08:48:17Z</dcterms:modified>
</cp:coreProperties>
</file>